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3" r:id="rId5"/>
    <p:sldId id="260" r:id="rId6"/>
    <p:sldId id="261" r:id="rId7"/>
    <p:sldId id="25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ookfantastic.com/brands/bareminerals/bareminerals.list" TargetMode="External"/><Relationship Id="rId3" Type="http://schemas.openxmlformats.org/officeDocument/2006/relationships/hyperlink" Target="http://www.lookfantastic.com/brands/foreo/luna-1.list" TargetMode="External"/><Relationship Id="rId7" Type="http://schemas.openxmlformats.org/officeDocument/2006/relationships/hyperlink" Target="http://www.lookfantastic.com/brands/elizabeth-arden/all-elizabeth-arden.list" TargetMode="External"/><Relationship Id="rId2" Type="http://schemas.openxmlformats.org/officeDocument/2006/relationships/hyperlink" Target="http://www.lookfantastic.com/brands/foreo/foreo-luna-2.li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ookfantastic.com/brands/elemis/all-elemis.list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://www.lookfantastic.com/brands/mama-mio/view-all.list" TargetMode="External"/><Relationship Id="rId10" Type="http://schemas.openxmlformats.org/officeDocument/2006/relationships/hyperlink" Target="http://www.lookfantastic.com/brands/real-techniques/all.list" TargetMode="External"/><Relationship Id="rId4" Type="http://schemas.openxmlformats.org/officeDocument/2006/relationships/hyperlink" Target="http://www.lookfantastic.com/brands/crabtree-evelyn/all-crabtree-evelyn.list" TargetMode="External"/><Relationship Id="rId9" Type="http://schemas.openxmlformats.org/officeDocument/2006/relationships/hyperlink" Target="http://www.lookfantastic.com/brands/ole-henriksen/all-olehenriksen.list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ookfantastic.cn/brands/tangle-teezer.list" TargetMode="External"/><Relationship Id="rId3" Type="http://schemas.openxmlformats.org/officeDocument/2006/relationships/hyperlink" Target="http://www.lookfantastic.cn/brands/imedeen.list" TargetMode="External"/><Relationship Id="rId7" Type="http://schemas.openxmlformats.org/officeDocument/2006/relationships/hyperlink" Target="http://www.lookfantastic.cn/brands/crabtree-evelyn.list" TargetMode="External"/><Relationship Id="rId2" Type="http://schemas.openxmlformats.org/officeDocument/2006/relationships/hyperlink" Target="http://www.lookfantastic.cn/brands/caudalie.li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ookfantastic.cn/brands/christophe-robin.list" TargetMode="External"/><Relationship Id="rId11" Type="http://schemas.openxmlformats.org/officeDocument/2006/relationships/image" Target="../media/image3.jpeg"/><Relationship Id="rId5" Type="http://schemas.openxmlformats.org/officeDocument/2006/relationships/hyperlink" Target="http://www.lookfantastic.cn/brands/first-aid-beauty.list" TargetMode="External"/><Relationship Id="rId10" Type="http://schemas.openxmlformats.org/officeDocument/2006/relationships/hyperlink" Target="http://www.lookfantastic.cn/brands/grow-gorgeous.list" TargetMode="External"/><Relationship Id="rId4" Type="http://schemas.openxmlformats.org/officeDocument/2006/relationships/hyperlink" Target="http://www.lookfantastic.cn/iluminagetouch-permanent-hair-remover/11175543.html" TargetMode="External"/><Relationship Id="rId9" Type="http://schemas.openxmlformats.org/officeDocument/2006/relationships/hyperlink" Target="http://www.lookfantastic.cn/brands/bio-oil.list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qhair.com/health-beauty/brands/bourjois.list" TargetMode="External"/><Relationship Id="rId3" Type="http://schemas.openxmlformats.org/officeDocument/2006/relationships/hyperlink" Target="http://www.hqhair.com/health-beauty/brands/christophe-robin.list" TargetMode="External"/><Relationship Id="rId7" Type="http://schemas.openxmlformats.org/officeDocument/2006/relationships/hyperlink" Target="http://www.hqhair.com/health-beauty/brands/tangle-teezer.list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qhair.com/paul-mitchell-427-paddle-brush/10547605.html" TargetMode="External"/><Relationship Id="rId5" Type="http://schemas.openxmlformats.org/officeDocument/2006/relationships/hyperlink" Target="http://www.hqhair.com/moroccanoil-smooth-shampoo-conditioner-and-treatment-trio-bag-worth-52.15/11270623.html" TargetMode="External"/><Relationship Id="rId4" Type="http://schemas.openxmlformats.org/officeDocument/2006/relationships/hyperlink" Target="http://www.hqhair.com/moroccanoil-treatment-125ml-25-extra-free/10586682.html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eautyexpert.com/brands/love-boo.list" TargetMode="External"/><Relationship Id="rId3" Type="http://schemas.openxmlformats.org/officeDocument/2006/relationships/hyperlink" Target="http://www.beautyexpert.com/brands/caudalie.list" TargetMode="External"/><Relationship Id="rId7" Type="http://schemas.openxmlformats.org/officeDocument/2006/relationships/hyperlink" Target="http://www.beautyexpert.com/brands/korres.list" TargetMode="External"/><Relationship Id="rId2" Type="http://schemas.openxmlformats.org/officeDocument/2006/relationships/hyperlink" Target="http://www.beautyexpert.com/brands/imedeen/bundles.li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eautyexpert.com/brands/trilogy.list" TargetMode="External"/><Relationship Id="rId5" Type="http://schemas.openxmlformats.org/officeDocument/2006/relationships/hyperlink" Target="http://www.beautyexpert.com/brands/ole-henriksen.list" TargetMode="External"/><Relationship Id="rId4" Type="http://schemas.openxmlformats.org/officeDocument/2006/relationships/hyperlink" Target="http://www.beautyexpert.com/eve-lom-expert-radiance-exclusive-collection-worth-97/11273192.html" TargetMode="Externa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autyexpert.com/brands/oskia.list" TargetMode="External"/><Relationship Id="rId2" Type="http://schemas.openxmlformats.org/officeDocument/2006/relationships/hyperlink" Target="http://www.beautyexpert.com/brands/pupa.lis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www.beautyexpert.com/brands/crabtree-evelyn.list" TargetMode="External"/><Relationship Id="rId4" Type="http://schemas.openxmlformats.org/officeDocument/2006/relationships/hyperlink" Target="http://www.beautyexpert.com/pupa-rapid-action-breast-enhancer-75ml/10531463.html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mankind.co.uk/offers/special-offers/teethcare-and-whitening.list" TargetMode="External"/><Relationship Id="rId7" Type="http://schemas.openxmlformats.org/officeDocument/2006/relationships/hyperlink" Target="http://www.mankind.co.uk/offers/special-offers/august-bank-holiday-20-offlist.list" TargetMode="External"/><Relationship Id="rId2" Type="http://schemas.openxmlformats.org/officeDocument/2006/relationships/hyperlink" Target="http://www.mankind.co.uk/offers/special-offers/august-bank-holiday-15-offlist.li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nkind.co.uk/offers/special-offers/august-bank-holiday-25-off.list" TargetMode="External"/><Relationship Id="rId5" Type="http://schemas.openxmlformats.org/officeDocument/2006/relationships/hyperlink" Target="http://www.mankind.co.uk/offers/special-offers/premium-bank-holiday.list" TargetMode="External"/><Relationship Id="rId4" Type="http://schemas.openxmlformats.org/officeDocument/2006/relationships/hyperlink" Target="http://www.mankind.co.uk/offers/special-offers/may-bank-holiday-3-for-2.lis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kind.co.uk/brands/mr-natty.list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www.mankind.co.uk/brands/elemis/elemis-3-for-2.li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nkind.co.uk/brands/mazorin.list" TargetMode="External"/><Relationship Id="rId5" Type="http://schemas.openxmlformats.org/officeDocument/2006/relationships/hyperlink" Target="http://www.mankind.co.uk/brands/carsons-apocethary.list" TargetMode="External"/><Relationship Id="rId4" Type="http://schemas.openxmlformats.org/officeDocument/2006/relationships/hyperlink" Target="http://www.mankind.co.uk/brands/gentlemen-s-tonic.lis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August Bank Holiday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715000"/>
            <a:ext cx="7696200" cy="838200"/>
          </a:xfrm>
        </p:spPr>
        <p:txBody>
          <a:bodyPr>
            <a:normAutofit/>
          </a:bodyPr>
          <a:lstStyle/>
          <a:p>
            <a:r>
              <a:rPr lang="zh-CN" altLang="en-US" sz="2000" b="1" dirty="0"/>
              <a:t>部</a:t>
            </a:r>
            <a:r>
              <a:rPr lang="zh-CN" altLang="en-US" sz="2000" b="1" dirty="0" smtClean="0"/>
              <a:t>分折扣已经、即将生效， 请大家留意有效时间</a:t>
            </a:r>
            <a:endParaRPr lang="en-US" altLang="zh-CN" sz="2000" b="1" dirty="0" smtClean="0"/>
          </a:p>
          <a:p>
            <a:endParaRPr lang="en-GB" sz="2000" b="1" dirty="0"/>
          </a:p>
        </p:txBody>
      </p:sp>
      <p:pic>
        <p:nvPicPr>
          <p:cNvPr id="1026" name="Picture 2" descr="C:\Users\chenm\Pictures\single sku\keep-calm-its-bank-holid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697" y="1981200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54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113627"/>
              </p:ext>
            </p:extLst>
          </p:nvPr>
        </p:nvGraphicFramePr>
        <p:xfrm>
          <a:off x="467544" y="762465"/>
          <a:ext cx="8229600" cy="5293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品牌 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折扣活动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额外折扣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折扣码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链接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有效期</a:t>
                      </a:r>
                      <a:endParaRPr lang="en-GB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FOREO 2</a:t>
                      </a:r>
                      <a:r>
                        <a:rPr lang="zh-CN" alt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代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八五折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买满</a:t>
                      </a: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50</a:t>
                      </a: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镑， 送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FOREO </a:t>
                      </a: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沐浴防水音响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LUNA2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SimSun"/>
                          <a:cs typeface="Times New Roman"/>
                          <a:hlinkClick r:id="rId2"/>
                        </a:rPr>
                        <a:t>http://www.lookfantastic.com/brands/foreo/foreo-luna-2.list 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音响</a:t>
                      </a: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27</a:t>
                      </a: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日到货，送完为止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3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FOREO 1</a:t>
                      </a:r>
                      <a:r>
                        <a:rPr lang="zh-CN" alt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代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八折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买满</a:t>
                      </a:r>
                      <a:r>
                        <a:rPr lang="en-US" altLang="zh-CN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50</a:t>
                      </a:r>
                      <a:r>
                        <a:rPr lang="zh-CN" altLang="en-US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镑，</a:t>
                      </a:r>
                      <a:r>
                        <a:rPr lang="zh-CN" altLang="en-US" sz="1000" baseline="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送</a:t>
                      </a:r>
                      <a:r>
                        <a:rPr lang="en-US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FOREO </a:t>
                      </a:r>
                      <a:r>
                        <a:rPr lang="zh-CN" altLang="en-US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沐浴防水音响</a:t>
                      </a:r>
                      <a:endParaRPr lang="en-GB" sz="1000" dirty="0" smtClean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LUNA1</a:t>
                      </a:r>
                      <a:endParaRPr lang="en-GB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SimSun"/>
                          <a:cs typeface="Times New Roman"/>
                          <a:hlinkClick r:id="rId3"/>
                        </a:rPr>
                        <a:t>http://www.lookfantastic.com/brands/foreo/luna-1.list 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93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rab</a:t>
                      </a:r>
                      <a:r>
                        <a:rPr lang="en-US" altLang="zh-CN" sz="10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tree &amp; Evelyn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买三免一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额外九折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CRABT</a:t>
                      </a: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http://www.lookfantastic.com/brands/crabtree-evelyn/all-crabtree-evelyn.list</a:t>
                      </a:r>
                      <a:endParaRPr lang="zh-CN" altLang="en-US" sz="900" dirty="0"/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25/08-30/08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0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Mama</a:t>
                      </a:r>
                      <a:r>
                        <a:rPr lang="en-US" sz="10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 Mio 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八折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-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-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SimSun"/>
                          <a:cs typeface="Times New Roman"/>
                          <a:hlinkClick r:id="rId5"/>
                        </a:rPr>
                        <a:t>http://www.lookfantastic.com/brands/mama-mio/view-all.list</a:t>
                      </a:r>
                      <a:r>
                        <a:rPr lang="en-GB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E</a:t>
                      </a: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lemis 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买三免一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额外九五折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ELEM5</a:t>
                      </a: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http://www.lookfantastic.com/brands/elemis/all-elemis.list</a:t>
                      </a:r>
                      <a:endParaRPr lang="en-GB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E</a:t>
                      </a: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lizabeth Arden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七五折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额外九五折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EXTRA</a:t>
                      </a: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SimSun"/>
                          <a:cs typeface="Times New Roman"/>
                          <a:hlinkClick r:id="rId7"/>
                        </a:rPr>
                        <a:t>http://www.lookfantastic.com/brands/elizabeth-arden/all-elizabeth-arden.list</a:t>
                      </a:r>
                      <a:r>
                        <a:rPr lang="en-GB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2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B</a:t>
                      </a:r>
                      <a:r>
                        <a:rPr lang="en-US" altLang="zh-CN" sz="1000" dirty="0" err="1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areMinerals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七五折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-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-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http://www.lookfantastic.com/brands/bareminerals/bareminerals.list</a:t>
                      </a:r>
                      <a:endParaRPr lang="en-GB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8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O</a:t>
                      </a: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le</a:t>
                      </a:r>
                      <a:r>
                        <a:rPr lang="en-US" altLang="zh-CN" sz="10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altLang="zh-CN" sz="1000" baseline="0" dirty="0" err="1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Henriksen</a:t>
                      </a:r>
                      <a:r>
                        <a:rPr lang="en-US" altLang="zh-CN" sz="10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 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买三免一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额外九折</a:t>
                      </a:r>
                      <a:endParaRPr lang="en-GB" sz="1000" dirty="0" smtClean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OLEH10</a:t>
                      </a: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http://www.lookfantastic.com/brands/ole-henriksen/all-olehenriksen.list</a:t>
                      </a:r>
                      <a:endParaRPr lang="en-GB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Real</a:t>
                      </a:r>
                      <a:r>
                        <a:rPr lang="en-US" sz="10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 Techniques 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买三免一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额外九五折</a:t>
                      </a:r>
                      <a:endParaRPr lang="en-GB" sz="1000" dirty="0" smtClean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REALT5</a:t>
                      </a: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http://www.lookfantastic.com/brands/real-techniques/all.list</a:t>
                      </a:r>
                      <a:endParaRPr lang="en-GB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76051"/>
            <a:ext cx="1828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02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5331"/>
              </p:ext>
            </p:extLst>
          </p:nvPr>
        </p:nvGraphicFramePr>
        <p:xfrm>
          <a:off x="457200" y="990600"/>
          <a:ext cx="8229600" cy="4892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46681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品牌 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折扣活动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额外折扣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折扣码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链接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有效期</a:t>
                      </a:r>
                      <a:endParaRPr lang="en-GB" sz="1000" dirty="0"/>
                    </a:p>
                  </a:txBody>
                  <a:tcPr anchor="ctr"/>
                </a:tc>
              </a:tr>
              <a:tr h="431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Caudalie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七五折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-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CAU25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19050" marR="190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+mn-lt"/>
                          <a:ea typeface="SimSun"/>
                          <a:cs typeface="Times New Roman"/>
                          <a:hlinkClick r:id="rId2"/>
                        </a:rPr>
                        <a:t>http://www.lookfantastic.cn/brands/caudalie.list</a:t>
                      </a:r>
                      <a:r>
                        <a:rPr lang="en-GB" sz="9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endParaRPr lang="en-GB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24/08</a:t>
                      </a:r>
                      <a:r>
                        <a:rPr lang="en-US" sz="10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 -</a:t>
                      </a:r>
                      <a:r>
                        <a:rPr lang="en-US" altLang="zh-CN" sz="10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 30/08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73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伊美婷 （单件装）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六七折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-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-</a:t>
                      </a: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+mn-lt"/>
                          <a:ea typeface="SimSun"/>
                          <a:cs typeface="Times New Roman"/>
                          <a:hlinkClick r:id="rId3"/>
                        </a:rPr>
                        <a:t>http://www.lookfantastic.cn/brands/imedeen.list</a:t>
                      </a:r>
                      <a:r>
                        <a:rPr lang="en-GB" sz="9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endParaRPr lang="en-GB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06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Iluminage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 Touch</a:t>
                      </a: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七五折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-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TOUCH</a:t>
                      </a: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+mn-lt"/>
                          <a:ea typeface="SimSun"/>
                          <a:cs typeface="Times New Roman"/>
                          <a:hlinkClick r:id="rId4"/>
                        </a:rPr>
                        <a:t>http://www.lookfantastic.cn/iluminagetouch-permanent-hair-remover/11175543.html</a:t>
                      </a:r>
                      <a:r>
                        <a:rPr lang="en-GB" sz="9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endParaRPr lang="en-GB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3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First</a:t>
                      </a:r>
                      <a:r>
                        <a:rPr lang="en-US" sz="10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 Aid Beauty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买三免一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-</a:t>
                      </a:r>
                      <a:endParaRPr lang="en-GB" sz="1000" dirty="0"/>
                    </a:p>
                  </a:txBody>
                  <a:tcPr marL="19050" marR="190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+mn-lt"/>
                          <a:ea typeface="SimSun"/>
                          <a:cs typeface="Times New Roman"/>
                          <a:hlinkClick r:id="rId5"/>
                        </a:rPr>
                        <a:t>http://www.lookfantastic.cn/brands/first-aid-beauty.list</a:t>
                      </a:r>
                      <a:r>
                        <a:rPr lang="en-GB" sz="9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endParaRPr lang="en-GB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0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Christophe</a:t>
                      </a:r>
                      <a:r>
                        <a:rPr lang="en-US" sz="10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 Robin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买三免一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-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19050" marR="190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+mn-lt"/>
                          <a:ea typeface="SimSun"/>
                          <a:cs typeface="Times New Roman"/>
                          <a:hlinkClick r:id="rId6"/>
                        </a:rPr>
                        <a:t>http://www.lookfantastic.cn/brands/christophe-robin.list</a:t>
                      </a:r>
                      <a:r>
                        <a:rPr lang="en-GB" sz="9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endParaRPr lang="en-GB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25/</a:t>
                      </a: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08 - 30/08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0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rab</a:t>
                      </a:r>
                      <a:r>
                        <a:rPr lang="en-US" altLang="zh-CN" sz="10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tree &amp; Evelyn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买三免一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额外九折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CE10</a:t>
                      </a: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+mn-lt"/>
                          <a:ea typeface="SimSun"/>
                          <a:cs typeface="Times New Roman"/>
                          <a:hlinkClick r:id="rId7"/>
                        </a:rPr>
                        <a:t>http://www.lookfantastic.cn/brands/crabtree-evelyn.list</a:t>
                      </a:r>
                      <a:r>
                        <a:rPr lang="en-GB" sz="9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endParaRPr lang="en-GB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02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Tangle</a:t>
                      </a:r>
                      <a:r>
                        <a:rPr lang="en-US" sz="10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1000" baseline="0" dirty="0" err="1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Teezer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买三免一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额外九折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TT10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19050" marR="190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+mn-lt"/>
                          <a:ea typeface="SimSun"/>
                          <a:cs typeface="Times New Roman"/>
                          <a:hlinkClick r:id="rId8"/>
                        </a:rPr>
                        <a:t>http://www.lookfantastic.cn/brands/tangle-teezer.list</a:t>
                      </a:r>
                      <a:r>
                        <a:rPr lang="en-GB" sz="9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endParaRPr lang="en-GB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Bio Oil 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七五折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额外八五折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BO15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19050" marR="190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+mn-lt"/>
                          <a:ea typeface="SimSun"/>
                          <a:cs typeface="Times New Roman"/>
                          <a:hlinkClick r:id="rId9"/>
                        </a:rPr>
                        <a:t>http://www.lookfantastic.cn/brands/bio-oil.list</a:t>
                      </a:r>
                      <a:r>
                        <a:rPr lang="en-GB" sz="9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endParaRPr lang="en-GB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0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Grow Gorgeous 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买三免一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额外九折</a:t>
                      </a:r>
                      <a:endParaRPr lang="en-GB" sz="1000" dirty="0"/>
                    </a:p>
                  </a:txBody>
                  <a:tcPr marL="19050" marR="190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GROGO10</a:t>
                      </a: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+mn-lt"/>
                          <a:ea typeface="SimSun"/>
                          <a:cs typeface="Times New Roman"/>
                          <a:hlinkClick r:id="rId10"/>
                        </a:rPr>
                        <a:t>http://www.lookfantastic.cn/brands/grow-gorgeous.list</a:t>
                      </a:r>
                      <a:r>
                        <a:rPr lang="en-GB" sz="9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endParaRPr lang="en-GB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1" name="Picture 3" descr="C:\Users\chenm\Pictures\Lookfantastic_2015_CMYK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04800"/>
            <a:ext cx="35623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60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 descr="C:\Users\chenm\Pictures\HQhair_logo_2015_Bla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08139"/>
            <a:ext cx="2232248" cy="525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8908911"/>
              </p:ext>
            </p:extLst>
          </p:nvPr>
        </p:nvGraphicFramePr>
        <p:xfrm>
          <a:off x="539552" y="1556792"/>
          <a:ext cx="8064894" cy="4471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  <a:gridCol w="1344149"/>
                <a:gridCol w="1344149"/>
                <a:gridCol w="13441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品牌 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折扣活动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额外折扣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折扣码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链接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有效期</a:t>
                      </a:r>
                      <a:endParaRPr lang="en-GB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Christophe Robin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买三免一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altLang="zh-CN" sz="1000" b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-</a:t>
                      </a:r>
                      <a:endParaRPr lang="en-GB" sz="10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altLang="zh-CN" sz="1000" b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-</a:t>
                      </a:r>
                      <a:endParaRPr lang="en-GB" sz="10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http://www.hqhair.com/health-beauty/brands/christophe-robin.list </a:t>
                      </a:r>
                      <a:endParaRPr lang="en-GB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25/08</a:t>
                      </a:r>
                      <a:r>
                        <a:rPr lang="en-US" altLang="zh-CN" sz="1000" b="0" dirty="0" smtClean="0"/>
                        <a:t>-05/09</a:t>
                      </a:r>
                      <a:endParaRPr lang="en-GB" sz="1000" b="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Moroccanoil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七五折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MO25</a:t>
                      </a: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http://www.hqhair.com/moroccanoil-treatment-125ml-25-extra-free/10586682.html</a:t>
                      </a:r>
                      <a:endParaRPr lang="en-GB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Moroccanoil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 trio bag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八折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MO20</a:t>
                      </a: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http://www.hqhair.com/moroccanoil-smooth-shampoo-conditioner-and-treatment-trio-bag-worth-52.15/11270623.html</a:t>
                      </a:r>
                      <a:endParaRPr lang="en-GB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P</a:t>
                      </a: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aul Mitchell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七五折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-</a:t>
                      </a:r>
                      <a:endParaRPr lang="en-GB" sz="10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-</a:t>
                      </a:r>
                      <a:endParaRPr lang="en-GB" sz="10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http://www.hqhair.com/paul-mitchell-427-paddle-brush/10547605.html</a:t>
                      </a:r>
                      <a:endParaRPr lang="en-GB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0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Tangle</a:t>
                      </a:r>
                      <a:r>
                        <a:rPr lang="en-US" sz="10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1000" baseline="0" dirty="0" err="1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Teezer</a:t>
                      </a:r>
                      <a:r>
                        <a:rPr lang="en-US" sz="10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 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altLang="en-US" sz="1000" b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额外八折</a:t>
                      </a:r>
                      <a:endParaRPr lang="en-GB" sz="10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TEEZER</a:t>
                      </a: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http://www.hqhair.com/health-beauty/brands/tangle-teezer.list </a:t>
                      </a:r>
                      <a:endParaRPr lang="en-GB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25/08-30/08</a:t>
                      </a:r>
                      <a:endParaRPr lang="en-GB" sz="1000" b="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B</a:t>
                      </a:r>
                      <a:r>
                        <a:rPr lang="en-US" altLang="zh-CN" sz="1000" dirty="0" err="1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ourjois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八折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altLang="en-US" sz="1000" b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额外九折</a:t>
                      </a:r>
                      <a:endParaRPr lang="en-GB" sz="10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BOURJOIS </a:t>
                      </a: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http://www.hqhair.com/health-beauty/brands/bourjois.list </a:t>
                      </a:r>
                      <a:endParaRPr lang="en-GB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79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992077"/>
              </p:ext>
            </p:extLst>
          </p:nvPr>
        </p:nvGraphicFramePr>
        <p:xfrm>
          <a:off x="381000" y="1143000"/>
          <a:ext cx="8424936" cy="45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  <a:gridCol w="1404156"/>
                <a:gridCol w="1404156"/>
                <a:gridCol w="1404156"/>
                <a:gridCol w="1404156"/>
              </a:tblGrid>
              <a:tr h="54227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品牌 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折扣活动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额外折扣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折扣码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链接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有效期</a:t>
                      </a:r>
                      <a:endParaRPr lang="en-GB" sz="900" dirty="0"/>
                    </a:p>
                  </a:txBody>
                  <a:tcPr anchor="ctr"/>
                </a:tc>
              </a:tr>
              <a:tr h="542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Imedeen</a:t>
                      </a:r>
                      <a:r>
                        <a:rPr lang="en-GB" sz="10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 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七折</a:t>
                      </a:r>
                      <a:endParaRPr lang="en-GB" sz="1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买满</a:t>
                      </a:r>
                      <a:r>
                        <a:rPr lang="en-GB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£50</a:t>
                      </a: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送</a:t>
                      </a: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Nail File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EXPERT30</a:t>
                      </a: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http://www.beautyexpert.com/brands/imedeen/bundles.list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24/08-30/08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2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en-US" altLang="zh-CN" sz="1000" dirty="0" err="1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audalie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七五折</a:t>
                      </a:r>
                      <a:endParaRPr lang="en-GB" sz="1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-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CAUD25</a:t>
                      </a: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http://www.beautyexpert.com/brands/caudalie.list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42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Eve Lom Radiance Kit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七五折</a:t>
                      </a:r>
                      <a:endParaRPr lang="en-GB" sz="1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-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EXPERT25</a:t>
                      </a: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http://www.beautyexpert.com/eve-lom-expert-radiance-exclusive-collection-worth-97/11273192.html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42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O</a:t>
                      </a: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le </a:t>
                      </a:r>
                      <a:r>
                        <a:rPr lang="en-US" altLang="zh-CN" sz="1000" dirty="0" err="1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Henriksen</a:t>
                      </a: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 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买三免一</a:t>
                      </a:r>
                      <a:endParaRPr lang="en-GB" sz="1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额外九折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OLE10</a:t>
                      </a: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http://www.beautyexpert.com/brands/ole-henriksen.list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25/08-</a:t>
                      </a:r>
                      <a:r>
                        <a:rPr lang="en-US" sz="1000" baseline="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30/08</a:t>
                      </a:r>
                      <a:endParaRPr lang="en-GB" sz="1000" dirty="0" smtClean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  <a:p>
                      <a:endParaRPr lang="en-GB" sz="1000" dirty="0"/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2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T</a:t>
                      </a: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rilogy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八折</a:t>
                      </a:r>
                      <a:endParaRPr lang="en-GB" sz="1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额外八五折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BEX15</a:t>
                      </a: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http://www.beautyexpert.com/brands/trilogy.list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2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K</a:t>
                      </a:r>
                      <a:r>
                        <a:rPr lang="en-US" altLang="zh-CN" sz="1000" dirty="0" err="1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orres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八折</a:t>
                      </a:r>
                      <a:endParaRPr lang="en-GB" sz="1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额外八五折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BEX15</a:t>
                      </a: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http://www.beautyexpert.com/brands/korres.list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2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L</a:t>
                      </a: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ove Boo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八折</a:t>
                      </a:r>
                      <a:endParaRPr lang="en-GB" sz="1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额外八五折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BEX15</a:t>
                      </a: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http://www.beautyexpert.com/brands/love-boo.list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792" y="502766"/>
            <a:ext cx="4819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51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109866"/>
              </p:ext>
            </p:extLst>
          </p:nvPr>
        </p:nvGraphicFramePr>
        <p:xfrm>
          <a:off x="381000" y="1143000"/>
          <a:ext cx="8424936" cy="2800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  <a:gridCol w="1404156"/>
                <a:gridCol w="1404156"/>
                <a:gridCol w="1404156"/>
                <a:gridCol w="1404156"/>
              </a:tblGrid>
              <a:tr h="54227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品牌 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折扣活动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额外折扣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折扣码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链接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有效期</a:t>
                      </a:r>
                      <a:endParaRPr lang="en-GB" sz="900" dirty="0"/>
                    </a:p>
                  </a:txBody>
                  <a:tcPr anchor="ctr"/>
                </a:tc>
              </a:tr>
              <a:tr h="542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PUPA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身体护肤系列：七五折</a:t>
                      </a:r>
                      <a:endParaRPr lang="en-GB" sz="1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额外八五折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BEX15</a:t>
                      </a: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http://www.beautyexpert.com/brands/pupa.list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25/08-</a:t>
                      </a:r>
                      <a:r>
                        <a:rPr lang="en-US" sz="10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 30/08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2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O</a:t>
                      </a:r>
                      <a:r>
                        <a:rPr lang="en-US" altLang="zh-CN" sz="1000" dirty="0" err="1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skia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买三免一</a:t>
                      </a:r>
                      <a:endParaRPr lang="en-GB" sz="1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额外八五折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BEX15</a:t>
                      </a: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http://www.beautyexpert.com/brands/oskia.list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42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PUPA Breast</a:t>
                      </a:r>
                      <a:r>
                        <a:rPr lang="en-US" sz="10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 Enhancer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七五折</a:t>
                      </a:r>
                      <a:endParaRPr lang="en-GB" sz="1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额外七五折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PUPA50</a:t>
                      </a: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http://www.beautyexpert.com/pupa-rapid-action-breast-enhancer-75ml/10531463.html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42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en-US" altLang="zh-CN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rabtree</a:t>
                      </a:r>
                      <a:r>
                        <a:rPr lang="en-US" altLang="zh-CN" sz="10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 &amp; Evelyn 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买三免一</a:t>
                      </a:r>
                      <a:endParaRPr lang="en-GB" sz="1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额外九五折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CRAB5</a:t>
                      </a:r>
                      <a:endParaRPr lang="en-GB" sz="1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http://www.beautyexpert.com/brands/crabtree-evelyn.list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792" y="502766"/>
            <a:ext cx="4819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59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756646"/>
              </p:ext>
            </p:extLst>
          </p:nvPr>
        </p:nvGraphicFramePr>
        <p:xfrm>
          <a:off x="395536" y="1484784"/>
          <a:ext cx="8352928" cy="4298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213792"/>
                <a:gridCol w="1368152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品牌 </a:t>
                      </a:r>
                      <a:endParaRPr lang="en-GB" sz="9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线上活动</a:t>
                      </a:r>
                      <a:endParaRPr lang="en-GB" sz="9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额外折扣</a:t>
                      </a:r>
                      <a:endParaRPr lang="en-GB" sz="9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折扣码</a:t>
                      </a:r>
                      <a:endParaRPr lang="en-GB" sz="9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链接</a:t>
                      </a:r>
                      <a:endParaRPr lang="en-GB" sz="9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有效期</a:t>
                      </a:r>
                      <a:endParaRPr lang="en-GB" sz="9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American</a:t>
                      </a:r>
                      <a:r>
                        <a:rPr lang="en-GB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Crew, Recipe for Men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八五折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 smtClean="0"/>
                        <a:t>买满</a:t>
                      </a:r>
                      <a:r>
                        <a:rPr lang="en-GB" altLang="zh-CN" sz="1000" dirty="0" smtClean="0"/>
                        <a:t>£</a:t>
                      </a:r>
                      <a:r>
                        <a:rPr lang="en-US" altLang="zh-CN" sz="1000" dirty="0" smtClean="0"/>
                        <a:t>50</a:t>
                      </a:r>
                      <a:r>
                        <a:rPr lang="zh-CN" altLang="en-US" sz="1000" dirty="0" smtClean="0"/>
                        <a:t>，</a:t>
                      </a:r>
                      <a:r>
                        <a:rPr lang="zh-CN" altLang="en-US" sz="1000" baseline="0" dirty="0" smtClean="0"/>
                        <a:t> 享额外</a:t>
                      </a:r>
                      <a:r>
                        <a:rPr lang="en-GB" sz="1000" dirty="0" smtClean="0"/>
                        <a:t>5% off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AUGBH5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http://www.mankind.co.uk/offers/special-offers/august-bank-holiday-15-offlist.list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25/08-30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/08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75" marR="28575" marT="19050" marB="1905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81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  <a:r>
                        <a:rPr lang="en-US" altLang="zh-CN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arvis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Regenerate, </a:t>
                      </a:r>
                      <a:r>
                        <a:rPr lang="en-US" altLang="zh-CN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iWhite</a:t>
                      </a:r>
                      <a:r>
                        <a:rPr lang="en-US" altLang="zh-CN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Luster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dirty="0" smtClean="0"/>
                        <a:t>买满</a:t>
                      </a:r>
                      <a:r>
                        <a:rPr lang="en-GB" altLang="zh-CN" sz="1000" dirty="0" smtClean="0"/>
                        <a:t>£</a:t>
                      </a:r>
                      <a:r>
                        <a:rPr lang="en-US" altLang="zh-CN" sz="1000" dirty="0" smtClean="0"/>
                        <a:t>50,  </a:t>
                      </a:r>
                      <a:r>
                        <a:rPr lang="zh-CN" altLang="en-US" sz="1000" dirty="0" smtClean="0"/>
                        <a:t>享</a:t>
                      </a:r>
                      <a:r>
                        <a:rPr lang="en-US" altLang="zh-CN" sz="1000" dirty="0" smtClean="0"/>
                        <a:t>75</a:t>
                      </a:r>
                      <a:r>
                        <a:rPr lang="zh-CN" altLang="en-US" sz="1000" dirty="0" smtClean="0"/>
                        <a:t>折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-</a:t>
                      </a:r>
                      <a:endParaRPr lang="en-GB" sz="1000" dirty="0" smtClean="0"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AUGBH25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http://www.mankind.co.uk/offers/special-offers/teethcare-and-whitening.list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75" marR="28575" marT="19050" marB="1905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ulldog, Jack Black, Scaramouch &amp; Fandango, </a:t>
                      </a:r>
                      <a:r>
                        <a:rPr lang="en-US" altLang="zh-CN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Menage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altLang="zh-CN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Nanogen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Lock, Stock</a:t>
                      </a:r>
                      <a:r>
                        <a:rPr lang="en-US" altLang="zh-CN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Barrel, Men Rock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混合买三免一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-</a:t>
                      </a:r>
                      <a:endParaRPr lang="en-GB" sz="1000" dirty="0" smtClean="0"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http://www.mankind.co.uk/offers/special-offers/may-bank-holiday-3-for-2.list</a:t>
                      </a:r>
                      <a:endParaRPr lang="en-GB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75" marR="28575" marT="19050" marB="1905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esop,</a:t>
                      </a:r>
                      <a:r>
                        <a:rPr lang="en-US" altLang="zh-CN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REN for men, Baxter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dirty="0" smtClean="0"/>
                        <a:t>买满</a:t>
                      </a:r>
                      <a:r>
                        <a:rPr lang="en-GB" altLang="zh-CN" sz="1000" dirty="0" smtClean="0"/>
                        <a:t>£</a:t>
                      </a:r>
                      <a:r>
                        <a:rPr lang="en-US" altLang="zh-CN" sz="1000" dirty="0" smtClean="0"/>
                        <a:t>50, </a:t>
                      </a:r>
                      <a:r>
                        <a:rPr lang="zh-CN" altLang="en-US" sz="1000" dirty="0" smtClean="0"/>
                        <a:t>享七八折</a:t>
                      </a:r>
                      <a:r>
                        <a:rPr lang="en-US" altLang="zh-CN" sz="1000" baseline="0" dirty="0" smtClean="0"/>
                        <a:t>  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-</a:t>
                      </a:r>
                      <a:endParaRPr lang="en-GB" sz="1000" dirty="0" smtClean="0"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AUGBH23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http://www.mankind.co.uk/offers/special-offers/premium-bank-holiday.list</a:t>
                      </a:r>
                      <a:endParaRPr lang="en-GB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FIT Skincare,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Eshave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七五折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 smtClean="0"/>
                        <a:t>买满</a:t>
                      </a:r>
                      <a:r>
                        <a:rPr lang="en-GB" altLang="zh-CN" sz="1000" dirty="0" smtClean="0"/>
                        <a:t>£</a:t>
                      </a:r>
                      <a:r>
                        <a:rPr lang="en-US" altLang="zh-CN" sz="1000" dirty="0" smtClean="0"/>
                        <a:t>50</a:t>
                      </a:r>
                      <a:r>
                        <a:rPr lang="zh-CN" altLang="en-US" sz="1000" dirty="0" smtClean="0"/>
                        <a:t>，</a:t>
                      </a:r>
                      <a:r>
                        <a:rPr lang="zh-CN" altLang="en-US" sz="1000" baseline="0" dirty="0" smtClean="0"/>
                        <a:t> 享额外</a:t>
                      </a:r>
                      <a:r>
                        <a:rPr lang="en-GB" sz="1000" dirty="0" smtClean="0"/>
                        <a:t>5% off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AUGBH5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http://www.mankind.co.uk/offers/special-offers/august-bank-holiday-25-off.list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796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Murdock London,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Billy Jealousy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八折</a:t>
                      </a: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 smtClean="0"/>
                        <a:t>买满</a:t>
                      </a:r>
                      <a:r>
                        <a:rPr lang="en-GB" altLang="zh-CN" sz="1000" dirty="0" smtClean="0"/>
                        <a:t>£</a:t>
                      </a:r>
                      <a:r>
                        <a:rPr lang="en-US" altLang="zh-CN" sz="1000" dirty="0" smtClean="0"/>
                        <a:t>50</a:t>
                      </a:r>
                      <a:r>
                        <a:rPr lang="zh-CN" altLang="en-US" sz="1000" dirty="0" smtClean="0"/>
                        <a:t>，</a:t>
                      </a:r>
                      <a:r>
                        <a:rPr lang="zh-CN" altLang="en-US" sz="1000" baseline="0" dirty="0" smtClean="0"/>
                        <a:t> 享额外</a:t>
                      </a:r>
                      <a:r>
                        <a:rPr lang="en-GB" sz="1000" dirty="0" smtClean="0"/>
                        <a:t>5% off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AUGBH5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http://www.mankind.co.uk/offers/special-offers/august-bank-holiday-20-offlist.list</a:t>
                      </a:r>
                      <a:endParaRPr lang="en-GB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8" descr="https://gallery.mailchimp.com/25874b2c8fe710dde4fff707d/images/0e9c7474-91b8-4533-8a37-d23848cf2296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94962"/>
            <a:ext cx="164782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64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1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1948186"/>
              </p:ext>
            </p:extLst>
          </p:nvPr>
        </p:nvGraphicFramePr>
        <p:xfrm>
          <a:off x="457200" y="1600200"/>
          <a:ext cx="8229601" cy="3036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699"/>
                <a:gridCol w="1556699"/>
                <a:gridCol w="1377595"/>
                <a:gridCol w="1986007"/>
                <a:gridCol w="1752601"/>
              </a:tblGrid>
              <a:tr h="44679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品牌 </a:t>
                      </a:r>
                      <a:endParaRPr lang="en-GB" sz="9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线上活动</a:t>
                      </a:r>
                      <a:endParaRPr lang="en-GB" sz="9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折扣码</a:t>
                      </a:r>
                      <a:endParaRPr lang="en-GB" sz="9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链接</a:t>
                      </a:r>
                      <a:endParaRPr lang="en-GB" sz="9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/>
                        <a:t>有效期</a:t>
                      </a:r>
                      <a:endParaRPr lang="en-GB" sz="9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62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lemis for Men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买三免一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http://www.mankind.co.uk/brands/elemis/elemis-3-for-2.list</a:t>
                      </a:r>
                      <a:endParaRPr lang="en-GB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25/08-30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/08</a:t>
                      </a:r>
                      <a:endParaRPr lang="en-GB" sz="1100" dirty="0" smtClean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75" marR="28575" marT="19050" marB="1905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56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Mr.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Natty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买三免一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NATTY3F2</a:t>
                      </a:r>
                      <a:endParaRPr lang="en-GB" sz="1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http://www.mankind.co.uk/brands/mr-natty.list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8575" marR="28575" marT="19050" marB="1905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2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Gentlemen’s Tonic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买三免一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http://www.mankind.co.uk/brands/gentlemen-s-tonic.list</a:t>
                      </a:r>
                      <a:endParaRPr lang="en-GB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2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Carsons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买三免一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http://www.mankind.co.uk/brands/carsons-apocethary.list</a:t>
                      </a:r>
                      <a:endParaRPr lang="en-GB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67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Marzorin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买三免一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http://www.mankind.co.uk/brands/mazorin.list</a:t>
                      </a:r>
                      <a:endParaRPr lang="en-GB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8" descr="https://gallery.mailchimp.com/25874b2c8fe710dde4fff707d/images/0e9c7474-91b8-4533-8a37-d23848cf229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57200"/>
            <a:ext cx="164782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72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821</Words>
  <Application>Microsoft Office PowerPoint</Application>
  <PresentationFormat>On-screen Show (4:3)</PresentationFormat>
  <Paragraphs>273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August Bank Holiday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 Chen</dc:creator>
  <cp:lastModifiedBy>Monika Chen</cp:lastModifiedBy>
  <cp:revision>28</cp:revision>
  <dcterms:created xsi:type="dcterms:W3CDTF">2006-08-16T00:00:00Z</dcterms:created>
  <dcterms:modified xsi:type="dcterms:W3CDTF">2016-08-23T15:46:21Z</dcterms:modified>
</cp:coreProperties>
</file>